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1" r:id="rId9"/>
    <p:sldId id="265" r:id="rId10"/>
    <p:sldId id="266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5CFD0-43C4-CD48-8A5E-F3525F14B067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7E23D-81FD-B242-882C-05C91FD2E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10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7E23D-81FD-B242-882C-05C91FD2E4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71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7E23D-81FD-B242-882C-05C91FD2E4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9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7E23D-81FD-B242-882C-05C91FD2E4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3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49BD3-E74B-DD47-B2D2-3F2DA4001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E99DB-CDAD-3B45-B371-99A779384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28188-C1CB-8B47-BAEB-62EDCC692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A60EB-9F4E-454B-A614-5578B06C225D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45CDA-A5C6-9849-9FBF-01252B613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5A371-F2FE-B348-8983-B07BC790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E55E-83A4-614F-84D5-228095B2F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26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0AAB-03DB-694D-9883-59ACC4BFE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FE4E9-CC4F-D749-A40F-3541C22D1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064F0-24CA-824E-AB16-D76DA4009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A60EB-9F4E-454B-A614-5578B06C225D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8C687-87B1-DF46-96EE-F20DB950C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83632-C0AF-294A-A568-C74B28565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E55E-83A4-614F-84D5-228095B2F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30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FB96CF-AE19-0944-ADB5-0470AD40C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5FA5B-5A26-8043-A3B0-BA74BC919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F741F-1F21-DD4E-A8E2-AE64A78CD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A60EB-9F4E-454B-A614-5578B06C225D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2E37A-8F6F-F848-AD0C-3247AD801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80E94-6A0A-4A46-9FF6-D8031875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E55E-83A4-614F-84D5-228095B2F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29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602B-52A8-BA4E-BC98-D0810139B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93E26-381B-8045-90EB-72CD88143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96B9D-412A-B246-A1C1-685284049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A60EB-9F4E-454B-A614-5578B06C225D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0771-BEBC-274C-B3A2-BBA5DA971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BDEA0-FCCE-E84C-8D97-7068339F4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E55E-83A4-614F-84D5-228095B2F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5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CD823-C90D-6F43-88F3-BE04B3C3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62B39-6FF2-1648-AD10-DC940788C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F14C8-F1CB-9842-A222-D060DFC32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A60EB-9F4E-454B-A614-5578B06C225D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A1452-CC1B-9749-B862-95ED4BC9D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EC581-CF13-C540-9D68-2E33FC8C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E55E-83A4-614F-84D5-228095B2F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26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A6D8-68B0-834D-B9B0-78B85A19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3E435-A4E0-3A45-AF68-D65EC51D8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98049B-28BE-2648-8F76-219F9E50D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F2A3A-B83C-EF4C-9F9D-C4A9BA510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A60EB-9F4E-454B-A614-5578B06C225D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C997C-6A8B-354D-8CA1-1BBDB1B50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47D34-EC90-6843-951B-CD7F2C6EC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E55E-83A4-614F-84D5-228095B2F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5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D47A4-26D1-BF46-B253-567B449A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496A1-C845-6047-B16B-DE0D71CC4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7E919-D063-1847-8940-F66D9C1B5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188D4-98EC-294C-9F53-09C2ED4A4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9C4B1-8D9D-8E4F-8F8C-A4A47B0AA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6825C3-F9F4-474E-9C61-CE0F0A357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A60EB-9F4E-454B-A614-5578B06C225D}" type="datetimeFigureOut">
              <a:rPr lang="en-US" smtClean="0"/>
              <a:t>7/8/20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A91078-B6A7-7B4C-BE96-AD526F02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628F68-2D54-1140-B080-75C5F4F4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E55E-83A4-614F-84D5-228095B2F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0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954D-37B8-4741-BBEA-54A0BC7C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91563-43EC-2A4E-8C8D-0F47A7B5A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A60EB-9F4E-454B-A614-5578B06C225D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075D7-BC74-CD4E-A019-2263A9F18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03793-8099-5347-9B17-85ACD88D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E55E-83A4-614F-84D5-228095B2F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0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26525C-0AC0-4444-88D6-340765D5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A60EB-9F4E-454B-A614-5578B06C225D}" type="datetimeFigureOut">
              <a:rPr lang="en-US" smtClean="0"/>
              <a:t>7/8/20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124040-60A6-5D46-8046-9AD0D7B4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1BA7F-6CCB-5946-B741-2A44C150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E55E-83A4-614F-84D5-228095B2F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98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5AE3-6142-7741-8F39-C2719C4D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3BB52-FB4A-F241-9112-16C9B9C0E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59C4B-14D0-1043-8E99-05D709564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A1AC-5B1A-B140-8353-65E411308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A60EB-9F4E-454B-A614-5578B06C225D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8C68F-6558-9C40-AEE9-1C0447243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F9D45-F0C9-B34B-A812-66510B75D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E55E-83A4-614F-84D5-228095B2F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7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D6387-5188-F74A-97FE-58C31D40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DBC3A1-0906-6542-98F5-26E9EE99C6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5CBC8-CD32-BE40-8766-93E975F80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019112-4467-684B-9DCC-42D5B257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A60EB-9F4E-454B-A614-5578B06C225D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0F036-78B0-BB41-83E9-C7CCC367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5389F-BBD9-A946-968D-50294AA6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E55E-83A4-614F-84D5-228095B2F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34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6235AF-3575-1C4C-A17E-F30F43A9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BD566-E238-A044-9488-5B98EB31D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0697E-583C-0E45-867C-0F8BED044D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A60EB-9F4E-454B-A614-5578B06C225D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EE661-3F9E-424A-B7F9-069E8D77A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74DB0-D2F2-D34F-9B80-9DB098A70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2E55E-83A4-614F-84D5-228095B2F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47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e.kahoot.it/share/scratch-basics/a6db581e-85bd-4cc4-920c-04c139cd403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4C53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5D1F23A-281A-F441-AC00-AC65AA44B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77356"/>
            <a:ext cx="9966960" cy="1560320"/>
          </a:xfrm>
        </p:spPr>
        <p:txBody>
          <a:bodyPr>
            <a:normAutofit/>
          </a:bodyPr>
          <a:lstStyle/>
          <a:p>
            <a:r>
              <a:rPr lang="en-US" sz="5800">
                <a:solidFill>
                  <a:srgbClr val="4C535E"/>
                </a:solidFill>
              </a:rPr>
              <a:t>All About Scratch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78D6F-FB32-E846-A94E-A243F95FF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799489"/>
            <a:ext cx="8767860" cy="4408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4C535E"/>
                </a:solidFill>
              </a:rPr>
              <a:t>By Rishivandhan Musuvathi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8E2A7B9-05D8-8D46-A57E-6E6042F873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46174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95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C4018-0C41-774C-A554-B9CD5D048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Blocks and Its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D2FC0-F5D9-264D-BAEB-7AD0518ABF4F}"/>
              </a:ext>
            </a:extLst>
          </p:cNvPr>
          <p:cNvSpPr txBox="1"/>
          <p:nvPr/>
        </p:nvSpPr>
        <p:spPr>
          <a:xfrm>
            <a:off x="804672" y="2121763"/>
            <a:ext cx="5157216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Sensing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These blocks are mostly used inside other blocks.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These are called Parameters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They set a boundary or a limit to what a conditional statement can do.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B5DA1-163D-8142-8431-D21EBED92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468" y="484632"/>
            <a:ext cx="2637311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70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3689F-C693-0447-805B-172E632F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Kahoot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42F71-8EF7-6647-8BCF-F4D564D8A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https://create.kahoot.it/share/scratch-basics/a6db581e-85bd-4cc4-920c-04c139cd403d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770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FBDFA86-51D3-4729-B154-796918372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85216" cy="6858000"/>
          </a:xfrm>
          <a:prstGeom prst="rect">
            <a:avLst/>
          </a:prstGeom>
          <a:solidFill>
            <a:srgbClr val="8C7B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3077F-E650-9D4C-8AD5-FFF556C9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5062511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is Block Coding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1CE7C6-BE91-42A7-9214-F33FD918C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C638E-3AE5-B94A-A566-8B5DD3BE3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081232" cy="393192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Block coding is the first step into learning programing games and more</a:t>
            </a:r>
          </a:p>
          <a:p>
            <a:r>
              <a:rPr lang="en-US" sz="1800" dirty="0">
                <a:solidFill>
                  <a:srgbClr val="FFFFFF"/>
                </a:solidFill>
              </a:rPr>
              <a:t>They are generally used to create games and apps.</a:t>
            </a:r>
          </a:p>
          <a:p>
            <a:r>
              <a:rPr lang="en-US" sz="1800" dirty="0">
                <a:solidFill>
                  <a:srgbClr val="FFFFFF"/>
                </a:solidFill>
              </a:rPr>
              <a:t>There are multiple platforms where you can do block coding.</a:t>
            </a:r>
          </a:p>
          <a:p>
            <a:r>
              <a:rPr lang="en-US" sz="1800" dirty="0">
                <a:solidFill>
                  <a:srgbClr val="FFFFFF"/>
                </a:solidFill>
              </a:rPr>
              <a:t>The picture on the right shows couple of blocks used in scratch.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These blocks are used to make any games you wish to make using scratch. </a:t>
            </a:r>
          </a:p>
        </p:txBody>
      </p:sp>
      <p:pic>
        <p:nvPicPr>
          <p:cNvPr id="6" name="Screen Recording 2020-07-08 at 4.16.31 PM.mov" descr="Screen Recording 2020-07-08 at 4.16.31 PM.mov">
            <a:hlinkClick r:id="" action="ppaction://media"/>
            <a:extLst>
              <a:ext uri="{FF2B5EF4-FFF2-40B4-BE49-F238E27FC236}">
                <a16:creationId xmlns:a16="http://schemas.microsoft.com/office/drawing/2014/main" id="{68D76E42-D0CB-8B47-8347-EFB5DF5153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04511" y="640080"/>
            <a:ext cx="228691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1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FBDFA86-51D3-4729-B154-796918372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852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15CB9-B1B9-9E4A-8BEF-C639C6FA4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5062511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Stage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1CE7C6-BE91-42A7-9214-F33FD918C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7AA9B2-47CD-D04C-9DA7-70ADF50AD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605271" cy="315787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The Stage is where all of you coded blocks perform.</a:t>
            </a: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Some Of the things you could do with a stage are: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control your character using your mouse in the stage.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change the name of the character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change the location of the character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change the size of the character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change the direction of the character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add more characters.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solidFill>
                  <a:srgbClr val="FFFFFF"/>
                </a:solidFill>
              </a:rPr>
              <a:t>change the background.  </a:t>
            </a:r>
          </a:p>
        </p:txBody>
      </p:sp>
      <p:pic>
        <p:nvPicPr>
          <p:cNvPr id="16" name="Screen Recording 2020-07-08 at 4.11.20 PM.mov" descr="Screen Recording 2020-07-08 at 4.11.20 PM.mov">
            <a:hlinkClick r:id="" action="ppaction://media"/>
            <a:extLst>
              <a:ext uri="{FF2B5EF4-FFF2-40B4-BE49-F238E27FC236}">
                <a16:creationId xmlns:a16="http://schemas.microsoft.com/office/drawing/2014/main" id="{D6443F8C-ABD3-ED46-86F2-7AAD1F6CD7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0897" y="178593"/>
            <a:ext cx="4139754" cy="65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5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4832-809E-D64F-AF7A-3BC86ED66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0269"/>
          </a:xfrm>
        </p:spPr>
        <p:txBody>
          <a:bodyPr/>
          <a:lstStyle/>
          <a:p>
            <a:r>
              <a:rPr lang="en-US" dirty="0"/>
              <a:t>Blocks and its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AEEC8E-3932-C64D-9F92-019BD8A52F25}"/>
              </a:ext>
            </a:extLst>
          </p:cNvPr>
          <p:cNvSpPr txBox="1"/>
          <p:nvPr/>
        </p:nvSpPr>
        <p:spPr>
          <a:xfrm>
            <a:off x="1052623" y="1435395"/>
            <a:ext cx="5178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Event Blocks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are blocks used when you want to start your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at least one event block found in every program.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7550B-377A-D84B-AFCC-B2E08ABDFED4}"/>
              </a:ext>
            </a:extLst>
          </p:cNvPr>
          <p:cNvSpPr txBox="1"/>
          <p:nvPr/>
        </p:nvSpPr>
        <p:spPr>
          <a:xfrm>
            <a:off x="5961321" y="1435394"/>
            <a:ext cx="60641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Variable Blocks</a:t>
            </a:r>
          </a:p>
          <a:p>
            <a:pPr algn="ctr"/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Variables are block that you can make and store information 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Many people make variables to keep track of score or keep track of a timer,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They are very useful when you want to keep track of something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EE0FB0-7FB6-F84C-98C5-E785C873B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367" y="3066610"/>
            <a:ext cx="2532369" cy="3741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89E1FF-75A9-5841-BFC7-75CDA603D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87" y="3066610"/>
            <a:ext cx="2051970" cy="366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4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94832-809E-D64F-AF7A-3BC86ED66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Blocks and its Function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AEEC8E-3932-C64D-9F92-019BD8A52F25}"/>
              </a:ext>
            </a:extLst>
          </p:cNvPr>
          <p:cNvSpPr txBox="1"/>
          <p:nvPr/>
        </p:nvSpPr>
        <p:spPr>
          <a:xfrm>
            <a:off x="5346700" y="584200"/>
            <a:ext cx="5981700" cy="16383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u="sng" dirty="0"/>
              <a:t>Motion Blocks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These block change the movement of the sprite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These blocks help your character move from one spot of the stage to another spot.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3" name="Screen Recording 2020-07-08 at 4.53.16 PM.mov" descr="Screen Recording 2020-07-08 at 4.53.16 PM.mov">
            <a:hlinkClick r:id="" action="ppaction://media"/>
            <a:extLst>
              <a:ext uri="{FF2B5EF4-FFF2-40B4-BE49-F238E27FC236}">
                <a16:creationId xmlns:a16="http://schemas.microsoft.com/office/drawing/2014/main" id="{D7895D80-F14D-414E-87F9-85E60EFD08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100" y="2907632"/>
            <a:ext cx="8712200" cy="312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995B37-66E3-3640-A9FC-33A370BF9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2895600"/>
            <a:ext cx="2362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94832-809E-D64F-AF7A-3BC86ED66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Blocks and its Function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AEEC8E-3932-C64D-9F92-019BD8A52F25}"/>
              </a:ext>
            </a:extLst>
          </p:cNvPr>
          <p:cNvSpPr txBox="1"/>
          <p:nvPr/>
        </p:nvSpPr>
        <p:spPr>
          <a:xfrm>
            <a:off x="5346700" y="584200"/>
            <a:ext cx="5981700" cy="16383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u="sng" dirty="0"/>
              <a:t>Sound Blocks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These block gives your spirit a voice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It can play any sound you can find in the scratch data base.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56011D-15EC-C34B-9FF6-F44C6486D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300" y="2794000"/>
            <a:ext cx="1930400" cy="3340100"/>
          </a:xfrm>
          <a:prstGeom prst="rect">
            <a:avLst/>
          </a:prstGeom>
        </p:spPr>
      </p:pic>
      <p:pic>
        <p:nvPicPr>
          <p:cNvPr id="8" name="Screen Recording 2020-07-08 at 5.03.23 PM.mov" descr="Screen Recording 2020-07-08 at 5.03.23 PM.mov">
            <a:hlinkClick r:id="" action="ppaction://media"/>
            <a:extLst>
              <a:ext uri="{FF2B5EF4-FFF2-40B4-BE49-F238E27FC236}">
                <a16:creationId xmlns:a16="http://schemas.microsoft.com/office/drawing/2014/main" id="{CF8B645E-C1A9-6546-B081-30CDC069A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100" y="2794000"/>
            <a:ext cx="9144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7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94832-809E-D64F-AF7A-3BC86ED66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Blocks and its Function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AEEC8E-3932-C64D-9F92-019BD8A52F25}"/>
              </a:ext>
            </a:extLst>
          </p:cNvPr>
          <p:cNvSpPr txBox="1"/>
          <p:nvPr/>
        </p:nvSpPr>
        <p:spPr>
          <a:xfrm>
            <a:off x="5346700" y="584200"/>
            <a:ext cx="5981700" cy="16383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u="sng"/>
              <a:t>Looks Block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These block changes the way your character (sprite) looks during your program.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1F4DA-A80B-9D4F-A96F-5724CAFA4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900" y="2781300"/>
            <a:ext cx="1701800" cy="3352800"/>
          </a:xfrm>
          <a:prstGeom prst="rect">
            <a:avLst/>
          </a:prstGeom>
        </p:spPr>
      </p:pic>
      <p:pic>
        <p:nvPicPr>
          <p:cNvPr id="6" name="Screen Recording 2020-07-08 at 5.00.43 PM.mov" descr="Screen Recording 2020-07-08 at 5.00.43 PM.mov">
            <a:hlinkClick r:id="" action="ppaction://media"/>
            <a:extLst>
              <a:ext uri="{FF2B5EF4-FFF2-40B4-BE49-F238E27FC236}">
                <a16:creationId xmlns:a16="http://schemas.microsoft.com/office/drawing/2014/main" id="{C7413BDA-AE04-8C48-A7A1-02EC31FF54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100" y="2781300"/>
            <a:ext cx="9372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0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BDFA86-51D3-4729-B154-796918372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85216" cy="6858000"/>
          </a:xfrm>
          <a:prstGeom prst="rect">
            <a:avLst/>
          </a:prstGeom>
          <a:solidFill>
            <a:srgbClr val="7B6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D9A66-CEE0-4741-A605-970835E1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5062511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If or else Statements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1CE7C6-BE91-42A7-9214-F33FD918C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6596B-9ABD-4841-BBA4-4ADEA910A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081232" cy="393192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If or Else statements are conditional statement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These statements can be seen in almost every coding languages</a:t>
            </a:r>
          </a:p>
          <a:p>
            <a:r>
              <a:rPr lang="en-US" sz="1800" dirty="0">
                <a:solidFill>
                  <a:srgbClr val="FFFFFF"/>
                </a:solidFill>
              </a:rPr>
              <a:t>If given condition is true, then it will result in the given result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212FD6-C958-B94D-827A-48C7F8BD4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149" y="640080"/>
            <a:ext cx="2607640" cy="5577840"/>
          </a:xfrm>
          <a:prstGeom prst="rect">
            <a:avLst/>
          </a:prstGeom>
        </p:spPr>
      </p:pic>
      <p:pic>
        <p:nvPicPr>
          <p:cNvPr id="5" name="Screen Recording 2020-07-08 at 5.15.40 PM.mov" descr="Screen Recording 2020-07-08 at 5.15.40 PM.mov">
            <a:hlinkClick r:id="" action="ppaction://media"/>
            <a:extLst>
              <a:ext uri="{FF2B5EF4-FFF2-40B4-BE49-F238E27FC236}">
                <a16:creationId xmlns:a16="http://schemas.microsoft.com/office/drawing/2014/main" id="{C1F98202-76EA-E042-ADD7-B56D23E8FB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0413" y="4079529"/>
            <a:ext cx="6024390" cy="219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4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39D40-4091-2D49-AA10-8CE1FF72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6E2A2-25AD-0B40-92F2-15E185F2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799" cy="2448663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There are different types of operators in scratch and they are: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+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-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*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&lt;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=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5AB64-9BCC-0C4F-AC71-4D2484F5C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858" y="2311400"/>
            <a:ext cx="3200400" cy="454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DA5B17-B58B-B349-8ABE-8A9793670B7E}"/>
              </a:ext>
            </a:extLst>
          </p:cNvPr>
          <p:cNvSpPr txBox="1"/>
          <p:nvPr/>
        </p:nvSpPr>
        <p:spPr>
          <a:xfrm>
            <a:off x="6572250" y="1825625"/>
            <a:ext cx="5186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operators in if-else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7264D-A9D5-E449-BEED-A1B62F6DC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463" y="2268906"/>
            <a:ext cx="1727200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D56865-9DD4-DE47-8EF0-35A30219EF5B}"/>
              </a:ext>
            </a:extLst>
          </p:cNvPr>
          <p:cNvSpPr txBox="1"/>
          <p:nvPr/>
        </p:nvSpPr>
        <p:spPr>
          <a:xfrm>
            <a:off x="6762307" y="4008474"/>
            <a:ext cx="4178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different conditions like these shown above that can be used in if-else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365939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415</Words>
  <Application>Microsoft Macintosh PowerPoint</Application>
  <PresentationFormat>Widescreen</PresentationFormat>
  <Paragraphs>68</Paragraphs>
  <Slides>11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All About Scratch</vt:lpstr>
      <vt:lpstr>What is Block Coding</vt:lpstr>
      <vt:lpstr>The Stage</vt:lpstr>
      <vt:lpstr>Blocks and its Function</vt:lpstr>
      <vt:lpstr>Blocks and its Function</vt:lpstr>
      <vt:lpstr>Blocks and its Function</vt:lpstr>
      <vt:lpstr>Blocks and its Function</vt:lpstr>
      <vt:lpstr>If or else Statements</vt:lpstr>
      <vt:lpstr>Operators</vt:lpstr>
      <vt:lpstr>Blocks and Its Functions</vt:lpstr>
      <vt:lpstr>Kahoot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About Scratch</dc:title>
  <dc:creator>Rishivandhan Musuvathi</dc:creator>
  <cp:lastModifiedBy>Rishivandhan Musuvathi</cp:lastModifiedBy>
  <cp:revision>3</cp:revision>
  <dcterms:created xsi:type="dcterms:W3CDTF">2020-07-09T00:36:14Z</dcterms:created>
  <dcterms:modified xsi:type="dcterms:W3CDTF">2020-07-09T12:51:31Z</dcterms:modified>
</cp:coreProperties>
</file>